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27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0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98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0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43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28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7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02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45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7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94B32-12E7-4D37-BA97-801E520FB286}" type="datetimeFigureOut">
              <a:rPr lang="en-US" smtClean="0"/>
              <a:t>10/23/2021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F2C1A-2F9E-4239-B93A-B63D60C40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204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/>
          <a:lstStyle/>
          <a:p>
            <a:r>
              <a:rPr lang="en-US" dirty="0" smtClean="0"/>
              <a:t>Electric Cars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6400800" cy="3433936"/>
          </a:xfrm>
        </p:spPr>
        <p:txBody>
          <a:bodyPr/>
          <a:lstStyle/>
          <a:p>
            <a:pPr algn="r"/>
            <a:r>
              <a:rPr lang="en-US" dirty="0" smtClean="0"/>
              <a:t>Student’s name</a:t>
            </a:r>
          </a:p>
          <a:p>
            <a:pPr algn="r"/>
            <a:r>
              <a:rPr lang="en-US" dirty="0" smtClean="0"/>
              <a:t>Tutor’s name</a:t>
            </a:r>
          </a:p>
          <a:p>
            <a:pPr algn="r"/>
            <a:r>
              <a:rPr lang="en-US" dirty="0" smtClean="0"/>
              <a:t>Institution</a:t>
            </a:r>
          </a:p>
          <a:p>
            <a:pPr algn="r"/>
            <a:r>
              <a:rPr lang="en-US" dirty="0" smtClean="0"/>
              <a:t>Date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3937819" cy="2432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1139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Timeline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Electric cars are not an invention of modern times.</a:t>
            </a:r>
            <a:endParaRPr lang="en-US" dirty="0"/>
          </a:p>
          <a:p>
            <a:r>
              <a:rPr lang="en-GB" dirty="0"/>
              <a:t>The first crude electric vehicle was built in England.</a:t>
            </a:r>
            <a:endParaRPr lang="en-US" dirty="0"/>
          </a:p>
          <a:p>
            <a:r>
              <a:rPr lang="en-GB" dirty="0"/>
              <a:t>The first electric vehicle debuted in the US in </a:t>
            </a:r>
            <a:r>
              <a:rPr lang="en-GB" dirty="0" smtClean="0"/>
              <a:t>1889-1991 </a:t>
            </a:r>
            <a:r>
              <a:rPr lang="en-US" dirty="0" smtClean="0"/>
              <a:t>(</a:t>
            </a:r>
            <a:r>
              <a:rPr lang="en-US" dirty="0" err="1" smtClean="0"/>
              <a:t>Averidis</a:t>
            </a:r>
            <a:r>
              <a:rPr lang="en-US" dirty="0" smtClean="0"/>
              <a:t>, 2020)</a:t>
            </a:r>
            <a:r>
              <a:rPr lang="en-GB" dirty="0" smtClean="0"/>
              <a:t>. 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27325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6845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cont.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They gained popularity in 1899 because they did not smell like pollutants.</a:t>
            </a:r>
            <a:endParaRPr lang="en-US" dirty="0"/>
          </a:p>
          <a:p>
            <a:r>
              <a:rPr lang="en-GB" dirty="0"/>
              <a:t>Gas powered cars started taking over in 1912 because they were cheaper. </a:t>
            </a:r>
            <a:endParaRPr lang="en-US" dirty="0"/>
          </a:p>
          <a:p>
            <a:r>
              <a:rPr lang="en-GB" dirty="0"/>
              <a:t>By 1935, they had all but disappeared.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29515"/>
            <a:ext cx="4038600" cy="2467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001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Getting interest </a:t>
            </a:r>
            <a:r>
              <a:rPr lang="en-GB" dirty="0" smtClean="0"/>
              <a:t>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Gas prices soared in the 1970s. </a:t>
            </a:r>
            <a:endParaRPr lang="en-US" dirty="0"/>
          </a:p>
          <a:p>
            <a:r>
              <a:rPr lang="en-GB" dirty="0"/>
              <a:t>NASA’s Lunar Rover, powered by electricity, raised electric cars’ profiles</a:t>
            </a:r>
            <a:r>
              <a:rPr lang="en-GB" dirty="0" smtClean="0"/>
              <a:t>.</a:t>
            </a:r>
            <a:endParaRPr lang="en-US" dirty="0"/>
          </a:p>
          <a:p>
            <a:r>
              <a:rPr lang="en-GB" dirty="0"/>
              <a:t>In 1973, General Motors displayed the first prototype of an urban electric car. </a:t>
            </a:r>
            <a:endParaRPr lang="en-US" dirty="0"/>
          </a:p>
          <a:p>
            <a:r>
              <a:rPr lang="en-GB" dirty="0"/>
              <a:t>In 1975, Sebring-Vanguard’s </a:t>
            </a:r>
            <a:r>
              <a:rPr lang="en-GB" dirty="0" err="1"/>
              <a:t>CitiCar</a:t>
            </a:r>
            <a:r>
              <a:rPr lang="en-GB" dirty="0"/>
              <a:t> sold over 2000 units.</a:t>
            </a:r>
            <a:endParaRPr lang="en-US" dirty="0"/>
          </a:p>
          <a:p>
            <a:r>
              <a:rPr lang="en-GB" dirty="0"/>
              <a:t>Due to limitations, interest in electric cars faded again. 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26808"/>
            <a:ext cx="4038600" cy="2672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7092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Modern electric </a:t>
            </a:r>
            <a:r>
              <a:rPr lang="en-GB" dirty="0" smtClean="0"/>
              <a:t>cars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In 2006, Tesla Motors, a Silicon Valley start-up, started producing luxury electric sport cars.</a:t>
            </a:r>
            <a:endParaRPr lang="en-US" dirty="0"/>
          </a:p>
          <a:p>
            <a:r>
              <a:rPr lang="en-GB" dirty="0"/>
              <a:t>Other automakers accelerated their work on electric cars. </a:t>
            </a:r>
            <a:endParaRPr lang="en-US" dirty="0"/>
          </a:p>
          <a:p>
            <a:r>
              <a:rPr lang="en-GB" dirty="0"/>
              <a:t>The Energy department has invested in nation-wide charging infrastructure, which enables customers to charge their cars at their convenience. 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7325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7835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Battery’s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In 2013, the cost of batteries dropped by over 50%, which made electric cars affordable for </a:t>
            </a:r>
            <a:r>
              <a:rPr lang="en-GB" dirty="0" smtClean="0"/>
              <a:t>consumers </a:t>
            </a:r>
            <a:r>
              <a:rPr lang="en-US" dirty="0" smtClean="0"/>
              <a:t>(</a:t>
            </a:r>
            <a:r>
              <a:rPr lang="en-US" dirty="0" err="1" smtClean="0"/>
              <a:t>Aruna</a:t>
            </a:r>
            <a:r>
              <a:rPr lang="en-US" dirty="0" smtClean="0"/>
              <a:t> &amp; </a:t>
            </a:r>
            <a:r>
              <a:rPr lang="en-US" dirty="0" err="1" smtClean="0"/>
              <a:t>Prabhu</a:t>
            </a:r>
            <a:r>
              <a:rPr lang="en-US" dirty="0" smtClean="0"/>
              <a:t>, 2021)</a:t>
            </a:r>
            <a:r>
              <a:rPr lang="en-GB" dirty="0" smtClean="0"/>
              <a:t>. </a:t>
            </a:r>
            <a:endParaRPr lang="en-US" dirty="0"/>
          </a:p>
          <a:p>
            <a:r>
              <a:rPr lang="en-GB" dirty="0"/>
              <a:t>Currently, all automakers are racing to catch up with Tesla. 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27758"/>
            <a:ext cx="4038600" cy="227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343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Government </a:t>
            </a:r>
            <a:r>
              <a:rPr lang="en-GB" dirty="0" smtClean="0"/>
              <a:t>Regulations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The shift to electric vehicles is mostly fuelled by government policies.</a:t>
            </a:r>
            <a:endParaRPr lang="en-US" dirty="0"/>
          </a:p>
          <a:p>
            <a:r>
              <a:rPr lang="en-GB" dirty="0"/>
              <a:t>The European Union proposed tough regulations on carbon emissions. </a:t>
            </a:r>
            <a:endParaRPr lang="en-US" dirty="0"/>
          </a:p>
          <a:p>
            <a:r>
              <a:rPr lang="en-GB" dirty="0"/>
              <a:t>California and Massachusetts have announced to ban cars with combustion engines by </a:t>
            </a:r>
            <a:r>
              <a:rPr lang="en-GB" dirty="0" smtClean="0"/>
              <a:t>2035 </a:t>
            </a:r>
            <a:r>
              <a:rPr lang="en-US" dirty="0" smtClean="0"/>
              <a:t>(</a:t>
            </a:r>
            <a:r>
              <a:rPr lang="en-US" dirty="0" err="1" smtClean="0"/>
              <a:t>Aruna</a:t>
            </a:r>
            <a:r>
              <a:rPr lang="en-US" dirty="0" smtClean="0"/>
              <a:t> &amp; </a:t>
            </a:r>
            <a:r>
              <a:rPr lang="en-US" dirty="0" err="1" smtClean="0"/>
              <a:t>Prabhu</a:t>
            </a:r>
            <a:r>
              <a:rPr lang="en-US" dirty="0" smtClean="0"/>
              <a:t>, 2021)</a:t>
            </a:r>
            <a:r>
              <a:rPr lang="en-GB" dirty="0" smtClean="0"/>
              <a:t>. </a:t>
            </a:r>
            <a:endParaRPr lang="en-US" dirty="0"/>
          </a:p>
          <a:p>
            <a:r>
              <a:rPr lang="en-GB" dirty="0"/>
              <a:t>The federal government also decided to ban combustible engines by 2035. 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7325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221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Advantages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Electric cars do not need gas.</a:t>
            </a:r>
            <a:endParaRPr lang="en-US" dirty="0"/>
          </a:p>
          <a:p>
            <a:r>
              <a:rPr lang="en-GB" dirty="0"/>
              <a:t>This will save Americans $2000 to $4000 a </a:t>
            </a:r>
            <a:r>
              <a:rPr lang="en-GB" dirty="0" smtClean="0"/>
              <a:t>year </a:t>
            </a:r>
            <a:r>
              <a:rPr lang="en-US" dirty="0" smtClean="0"/>
              <a:t>(</a:t>
            </a:r>
            <a:r>
              <a:rPr lang="en-US" dirty="0" err="1" smtClean="0"/>
              <a:t>Averidis</a:t>
            </a:r>
            <a:r>
              <a:rPr lang="en-US" dirty="0" smtClean="0"/>
              <a:t>, 2020)</a:t>
            </a:r>
            <a:r>
              <a:rPr lang="en-GB" dirty="0" smtClean="0"/>
              <a:t>. </a:t>
            </a:r>
            <a:endParaRPr lang="en-US" dirty="0"/>
          </a:p>
          <a:p>
            <a:r>
              <a:rPr lang="en-GB" dirty="0"/>
              <a:t>Electric cars are more convenient, easy to charge and don’t need gas stations.</a:t>
            </a:r>
            <a:endParaRPr lang="en-US" dirty="0"/>
          </a:p>
          <a:p>
            <a:r>
              <a:rPr lang="en-GB" dirty="0"/>
              <a:t>No carbon emissions come from electric cars.</a:t>
            </a:r>
            <a:endParaRPr lang="en-US" dirty="0"/>
          </a:p>
          <a:p>
            <a:r>
              <a:rPr lang="en-GB" dirty="0"/>
              <a:t>They are also low maintenance since their engines are electrically powered. </a:t>
            </a:r>
            <a:endParaRPr lang="en-US" dirty="0"/>
          </a:p>
          <a:p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2734469"/>
            <a:ext cx="386715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1814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Recharge points are still in the developmental stage.</a:t>
            </a:r>
            <a:endParaRPr lang="en-US" dirty="0"/>
          </a:p>
          <a:p>
            <a:r>
              <a:rPr lang="en-GB" dirty="0"/>
              <a:t>The initial investment is high.</a:t>
            </a:r>
            <a:endParaRPr lang="en-US" dirty="0"/>
          </a:p>
          <a:p>
            <a:r>
              <a:rPr lang="en-GB" dirty="0"/>
              <a:t>The most affordable ones go for $30,000 to </a:t>
            </a:r>
            <a:r>
              <a:rPr lang="en-GB" dirty="0" smtClean="0"/>
              <a:t>40,0000 </a:t>
            </a:r>
            <a:r>
              <a:rPr lang="en-US" dirty="0" smtClean="0"/>
              <a:t>(</a:t>
            </a:r>
            <a:r>
              <a:rPr lang="en-US" dirty="0" err="1" smtClean="0"/>
              <a:t>Averidis</a:t>
            </a:r>
            <a:r>
              <a:rPr lang="en-US" dirty="0" smtClean="0"/>
              <a:t>, 2020)</a:t>
            </a:r>
            <a:r>
              <a:rPr lang="en-GB" dirty="0" smtClean="0"/>
              <a:t>. </a:t>
            </a:r>
            <a:endParaRPr lang="en-US" dirty="0"/>
          </a:p>
          <a:p>
            <a:r>
              <a:rPr lang="en-GB" dirty="0"/>
              <a:t>Electricity bills will shoot up.</a:t>
            </a:r>
            <a:endParaRPr lang="en-US" dirty="0"/>
          </a:p>
          <a:p>
            <a:r>
              <a:rPr lang="en-GB" dirty="0"/>
              <a:t>They have a short driving range and speed. </a:t>
            </a:r>
            <a:endParaRPr lang="en-US" dirty="0"/>
          </a:p>
          <a:p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53531"/>
            <a:ext cx="403860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4121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Although electric cars may have their issues, they are more environmentally friendly, and the globe needs that now.</a:t>
            </a:r>
          </a:p>
          <a:p>
            <a:r>
              <a:rPr lang="en-US" dirty="0" smtClean="0"/>
              <a:t>They promise a greener future with less carbon emissions. 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2775"/>
            <a:ext cx="4038600" cy="270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82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Aruna</a:t>
            </a:r>
            <a:r>
              <a:rPr lang="en-US" dirty="0"/>
              <a:t>, P., &amp; </a:t>
            </a:r>
            <a:r>
              <a:rPr lang="en-US" dirty="0" err="1"/>
              <a:t>Prabhu</a:t>
            </a:r>
            <a:r>
              <a:rPr lang="en-US" dirty="0"/>
              <a:t>, V. V. (2021). Evolution and Recent Advancements in Electric Vehicle (EV) Technology. In </a:t>
            </a:r>
            <a:r>
              <a:rPr lang="en-US" i="1" dirty="0"/>
              <a:t>Emerging Solutions for e-Mobility and Smart Grids</a:t>
            </a:r>
            <a:r>
              <a:rPr lang="en-US" dirty="0"/>
              <a:t> (pp. 91-109). Springer, Singapore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Ayeridis</a:t>
            </a:r>
            <a:r>
              <a:rPr lang="en-US" dirty="0"/>
              <a:t>, G. (2020). Electric cars: history and perspectives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6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473</Words>
  <Application>Microsoft Office PowerPoint</Application>
  <PresentationFormat>On-screen Show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Electric Cars </vt:lpstr>
      <vt:lpstr>Timeline </vt:lpstr>
      <vt:lpstr>Timeline cont. </vt:lpstr>
      <vt:lpstr>Getting interest again</vt:lpstr>
      <vt:lpstr>Modern electric cars</vt:lpstr>
      <vt:lpstr>Battery’s costs</vt:lpstr>
      <vt:lpstr>Government Regulations</vt:lpstr>
      <vt:lpstr>Advantages </vt:lpstr>
      <vt:lpstr>Disadvantages </vt:lpstr>
      <vt:lpstr>Conclusion </vt:lpstr>
      <vt:lpstr>References </vt:lpstr>
    </vt:vector>
  </TitlesOfParts>
  <Company>Ministry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 Cars</dc:title>
  <dc:creator>Angie</dc:creator>
  <cp:lastModifiedBy>Angie</cp:lastModifiedBy>
  <cp:revision>4</cp:revision>
  <dcterms:created xsi:type="dcterms:W3CDTF">2021-10-22T22:50:03Z</dcterms:created>
  <dcterms:modified xsi:type="dcterms:W3CDTF">2021-10-22T23:20:47Z</dcterms:modified>
</cp:coreProperties>
</file>